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66" r:id="rId3"/>
    <p:sldId id="272" r:id="rId4"/>
    <p:sldId id="257" r:id="rId5"/>
    <p:sldId id="264" r:id="rId6"/>
    <p:sldId id="271" r:id="rId7"/>
    <p:sldId id="263" r:id="rId8"/>
    <p:sldId id="261" r:id="rId9"/>
    <p:sldId id="262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E0264-CEA1-4784-95B0-A527ED87142D}" v="28" dt="2024-11-13T18:08:28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66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landa Williams" userId="038c99db95b7a5c9" providerId="LiveId" clId="{527E0264-CEA1-4784-95B0-A527ED87142D}"/>
    <pc:docChg chg="undo custSel addSld delSld modSld sldOrd">
      <pc:chgData name="Yolanda Williams" userId="038c99db95b7a5c9" providerId="LiveId" clId="{527E0264-CEA1-4784-95B0-A527ED87142D}" dt="2024-11-14T23:11:40.573" v="13935" actId="20577"/>
      <pc:docMkLst>
        <pc:docMk/>
      </pc:docMkLst>
      <pc:sldChg chg="del">
        <pc:chgData name="Yolanda Williams" userId="038c99db95b7a5c9" providerId="LiveId" clId="{527E0264-CEA1-4784-95B0-A527ED87142D}" dt="2024-11-12T23:51:57.496" v="51" actId="2696"/>
        <pc:sldMkLst>
          <pc:docMk/>
          <pc:sldMk cId="1094189024" sldId="256"/>
        </pc:sldMkLst>
      </pc:sldChg>
      <pc:sldChg chg="addSp delSp modSp mod">
        <pc:chgData name="Yolanda Williams" userId="038c99db95b7a5c9" providerId="LiveId" clId="{527E0264-CEA1-4784-95B0-A527ED87142D}" dt="2024-11-14T23:11:40.573" v="13935" actId="20577"/>
        <pc:sldMkLst>
          <pc:docMk/>
          <pc:sldMk cId="3537574105" sldId="257"/>
        </pc:sldMkLst>
        <pc:spChg chg="mod">
          <ac:chgData name="Yolanda Williams" userId="038c99db95b7a5c9" providerId="LiveId" clId="{527E0264-CEA1-4784-95B0-A527ED87142D}" dt="2024-11-13T04:38:48.643" v="4723" actId="207"/>
          <ac:spMkLst>
            <pc:docMk/>
            <pc:sldMk cId="3537574105" sldId="257"/>
            <ac:spMk id="2" creationId="{1291E8AC-2660-3244-3564-311E62BBA34D}"/>
          </ac:spMkLst>
        </pc:spChg>
        <pc:spChg chg="add del mod ord">
          <ac:chgData name="Yolanda Williams" userId="038c99db95b7a5c9" providerId="LiveId" clId="{527E0264-CEA1-4784-95B0-A527ED87142D}" dt="2024-11-14T23:11:40.573" v="13935" actId="20577"/>
          <ac:spMkLst>
            <pc:docMk/>
            <pc:sldMk cId="3537574105" sldId="257"/>
            <ac:spMk id="3" creationId="{71BE7B00-D11E-540A-BC80-3388C23AC824}"/>
          </ac:spMkLst>
        </pc:spChg>
        <pc:spChg chg="del mod">
          <ac:chgData name="Yolanda Williams" userId="038c99db95b7a5c9" providerId="LiveId" clId="{527E0264-CEA1-4784-95B0-A527ED87142D}" dt="2024-11-13T00:51:15.052" v="975"/>
          <ac:spMkLst>
            <pc:docMk/>
            <pc:sldMk cId="3537574105" sldId="257"/>
            <ac:spMk id="4" creationId="{D102A37F-0834-EA58-C1A7-146DDDACF4FF}"/>
          </ac:spMkLst>
        </pc:spChg>
        <pc:spChg chg="add del mod">
          <ac:chgData name="Yolanda Williams" userId="038c99db95b7a5c9" providerId="LiveId" clId="{527E0264-CEA1-4784-95B0-A527ED87142D}" dt="2024-11-13T00:52:42.997" v="1091" actId="478"/>
          <ac:spMkLst>
            <pc:docMk/>
            <pc:sldMk cId="3537574105" sldId="257"/>
            <ac:spMk id="6" creationId="{F84771B7-E14B-BCE7-E6A7-D2E5745B3188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5" creationId="{9AA72BD9-2C5A-4EDC-931F-5AA08EACA0F3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7" creationId="{DD3981AC-7B61-4947-BCF3-F7AA7FA385B9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9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65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00:19:42.720" v="190" actId="26606"/>
          <ac:spMkLst>
            <pc:docMk/>
            <pc:sldMk cId="3537574105" sldId="257"/>
            <ac:spMk id="2070" creationId="{04812C46-200A-4DEB-A05E-3ED6C68C2387}"/>
          </ac:spMkLst>
        </pc:spChg>
        <pc:spChg chg="add del">
          <ac:chgData name="Yolanda Williams" userId="038c99db95b7a5c9" providerId="LiveId" clId="{527E0264-CEA1-4784-95B0-A527ED87142D}" dt="2024-11-13T00:19:42.720" v="190" actId="26606"/>
          <ac:spMkLst>
            <pc:docMk/>
            <pc:sldMk cId="3537574105" sldId="257"/>
            <ac:spMk id="2072" creationId="{D1EA859B-E555-4109-94F3-6700E046E008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4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5" creationId="{9AA72BD9-2C5A-4EDC-931F-5AA08EACA0F3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6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7" creationId="{DD3981AC-7B61-4947-BCF3-F7AA7FA385B9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79" creationId="{AE3A741D-C19B-960A-5803-1C5887147820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0" creationId="{9C3A50E9-9119-7BC3-083B-2D84CCC78E47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1" creationId="{DC39DE25-0E4E-0AA7-0932-1D78C2372786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2" creationId="{8D6EA299-0840-6DEA-E670-C49AEBC87E89}"/>
          </ac:spMkLst>
        </pc:spChg>
        <pc:spChg chg="add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7" creationId="{B95B9BA8-1D69-4796-85F5-B6D0BD52354B}"/>
          </ac:spMkLst>
        </pc:spChg>
        <pc:grpChg chg="add">
          <ac:chgData name="Yolanda Williams" userId="038c99db95b7a5c9" providerId="LiveId" clId="{527E0264-CEA1-4784-95B0-A527ED87142D}" dt="2024-11-13T04:33:21.933" v="4716" actId="26606"/>
          <ac:grpSpMkLst>
            <pc:docMk/>
            <pc:sldMk cId="3537574105" sldId="257"/>
            <ac:grpSpMk id="2089" creationId="{0EAC7AFE-68C0-41EB-A1C7-108E60D7C338}"/>
          </ac:grpSpMkLst>
        </pc:grpChg>
        <pc:picChg chg="mod ord">
          <ac:chgData name="Yolanda Williams" userId="038c99db95b7a5c9" providerId="LiveId" clId="{527E0264-CEA1-4784-95B0-A527ED87142D}" dt="2024-11-13T04:33:32.725" v="4718" actId="27614"/>
          <ac:picMkLst>
            <pc:docMk/>
            <pc:sldMk cId="3537574105" sldId="257"/>
            <ac:picMk id="2050" creationId="{04314D6E-DDD1-BBA6-7C0C-5ACB0D109AD3}"/>
          </ac:picMkLst>
        </pc:picChg>
      </pc:sldChg>
      <pc:sldChg chg="del">
        <pc:chgData name="Yolanda Williams" userId="038c99db95b7a5c9" providerId="LiveId" clId="{527E0264-CEA1-4784-95B0-A527ED87142D}" dt="2024-11-12T23:52:03.535" v="52" actId="2696"/>
        <pc:sldMkLst>
          <pc:docMk/>
          <pc:sldMk cId="472938541" sldId="258"/>
        </pc:sldMkLst>
      </pc:sldChg>
      <pc:sldChg chg="addSp delSp modSp add del mod ord setBg">
        <pc:chgData name="Yolanda Williams" userId="038c99db95b7a5c9" providerId="LiveId" clId="{527E0264-CEA1-4784-95B0-A527ED87142D}" dt="2024-11-13T04:12:34.845" v="4341" actId="26606"/>
        <pc:sldMkLst>
          <pc:docMk/>
          <pc:sldMk cId="242174111" sldId="259"/>
        </pc:sldMkLst>
        <pc:spChg chg="mod or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2" creationId="{150E42D6-396D-2FB6-AA4A-52DB84E8C894}"/>
          </ac:spMkLst>
        </pc:spChg>
        <pc:spChg chg="del mod">
          <ac:chgData name="Yolanda Williams" userId="038c99db95b7a5c9" providerId="LiveId" clId="{527E0264-CEA1-4784-95B0-A527ED87142D}" dt="2024-11-13T00:22:47.901" v="355" actId="26606"/>
          <ac:spMkLst>
            <pc:docMk/>
            <pc:sldMk cId="242174111" sldId="259"/>
            <ac:spMk id="3" creationId="{9505BE15-9D8C-6A1D-10EB-ACEFFD6A3ABA}"/>
          </ac:spMkLst>
        </pc:spChg>
        <pc:spChg chg="add del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0" creationId="{9B7AD9F6-8CE7-4299-8FC6-328F4DCD3FF9}"/>
          </ac:spMkLst>
        </pc:spChg>
        <pc:spChg chg="add del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2" creationId="{F49775AF-8896-43EE-92C6-83497D6DC56F}"/>
          </ac:spMkLst>
        </pc:spChg>
        <pc:spChg chg="ad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7" creationId="{ECC07320-C2CA-4E29-8481-9D9E143C7788}"/>
          </ac:spMkLst>
        </pc:spChg>
        <pc:spChg chg="ad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9" creationId="{178FB36B-5BFE-42CA-BC60-1115E0D95EEC}"/>
          </ac:spMkLst>
        </pc:spChg>
        <pc:grpChg chg="add del">
          <ac:chgData name="Yolanda Williams" userId="038c99db95b7a5c9" providerId="LiveId" clId="{527E0264-CEA1-4784-95B0-A527ED87142D}" dt="2024-11-13T00:22:47.901" v="355" actId="26606"/>
          <ac:grpSpMkLst>
            <pc:docMk/>
            <pc:sldMk cId="242174111" sldId="259"/>
            <ac:grpSpMk id="4103" creationId="{A5AFD70F-20E3-55D2-E154-7D4FACFBB016}"/>
          </ac:grpSpMkLst>
        </pc:grpChg>
        <pc:picChg chg="mod">
          <ac:chgData name="Yolanda Williams" userId="038c99db95b7a5c9" providerId="LiveId" clId="{527E0264-CEA1-4784-95B0-A527ED87142D}" dt="2024-11-13T04:12:34.845" v="4341" actId="26606"/>
          <ac:picMkLst>
            <pc:docMk/>
            <pc:sldMk cId="242174111" sldId="259"/>
            <ac:picMk id="4098" creationId="{146370F4-467F-FB28-1948-9CB089F7207B}"/>
          </ac:picMkLst>
        </pc:picChg>
      </pc:sldChg>
      <pc:sldChg chg="addSp delSp modSp add del mod setBg">
        <pc:chgData name="Yolanda Williams" userId="038c99db95b7a5c9" providerId="LiveId" clId="{527E0264-CEA1-4784-95B0-A527ED87142D}" dt="2024-11-13T04:19:22.134" v="4531" actId="2696"/>
        <pc:sldMkLst>
          <pc:docMk/>
          <pc:sldMk cId="84132885" sldId="260"/>
        </pc:sldMkLst>
        <pc:spChg chg="del">
          <ac:chgData name="Yolanda Williams" userId="038c99db95b7a5c9" providerId="LiveId" clId="{527E0264-CEA1-4784-95B0-A527ED87142D}" dt="2024-11-13T00:20:09.716" v="195" actId="26606"/>
          <ac:spMkLst>
            <pc:docMk/>
            <pc:sldMk cId="84132885" sldId="260"/>
            <ac:spMk id="2" creationId="{DF214C78-2418-A402-6D2D-3875299FCFEB}"/>
          </ac:spMkLst>
        </pc:spChg>
        <pc:grpChg chg="add">
          <ac:chgData name="Yolanda Williams" userId="038c99db95b7a5c9" providerId="LiveId" clId="{527E0264-CEA1-4784-95B0-A527ED87142D}" dt="2024-11-13T00:20:09.716" v="195" actId="26606"/>
          <ac:grpSpMkLst>
            <pc:docMk/>
            <pc:sldMk cId="84132885" sldId="260"/>
            <ac:grpSpMk id="10" creationId="{D4D7444E-8572-6DFD-CB75-0984238C716D}"/>
          </ac:grpSpMkLst>
        </pc:grpChg>
        <pc:picChg chg="mod">
          <ac:chgData name="Yolanda Williams" userId="038c99db95b7a5c9" providerId="LiveId" clId="{527E0264-CEA1-4784-95B0-A527ED87142D}" dt="2024-11-13T00:20:09.716" v="195" actId="26606"/>
          <ac:picMkLst>
            <pc:docMk/>
            <pc:sldMk cId="84132885" sldId="260"/>
            <ac:picMk id="5" creationId="{DFD041FE-F1CB-F9E8-46ED-5052FD24F98E}"/>
          </ac:picMkLst>
        </pc:picChg>
      </pc:sldChg>
      <pc:sldChg chg="addSp delSp modSp mod ord setBg setClrOvrMap">
        <pc:chgData name="Yolanda Williams" userId="038c99db95b7a5c9" providerId="LiveId" clId="{527E0264-CEA1-4784-95B0-A527ED87142D}" dt="2024-11-13T04:56:18.514" v="5179" actId="20577"/>
        <pc:sldMkLst>
          <pc:docMk/>
          <pc:sldMk cId="1845192577" sldId="261"/>
        </pc:sldMkLst>
        <pc:spChg chg="mod ord">
          <ac:chgData name="Yolanda Williams" userId="038c99db95b7a5c9" providerId="LiveId" clId="{527E0264-CEA1-4784-95B0-A527ED87142D}" dt="2024-11-13T04:56:18.514" v="5179" actId="20577"/>
          <ac:spMkLst>
            <pc:docMk/>
            <pc:sldMk cId="1845192577" sldId="261"/>
            <ac:spMk id="2" creationId="{CF01C0D5-E263-3108-1D84-78F8C57A9671}"/>
          </ac:spMkLst>
        </pc:spChg>
        <pc:spChg chg="add del">
          <ac:chgData name="Yolanda Williams" userId="038c99db95b7a5c9" providerId="LiveId" clId="{527E0264-CEA1-4784-95B0-A527ED87142D}" dt="2024-11-13T04:15:37.358" v="4347" actId="26606"/>
          <ac:spMkLst>
            <pc:docMk/>
            <pc:sldMk cId="1845192577" sldId="261"/>
            <ac:spMk id="10" creationId="{37C89E4B-3C9F-44B9-8B86-D9E3D112D8EC}"/>
          </ac:spMkLst>
        </pc:spChg>
        <pc:picChg chg="mod">
          <ac:chgData name="Yolanda Williams" userId="038c99db95b7a5c9" providerId="LiveId" clId="{527E0264-CEA1-4784-95B0-A527ED87142D}" dt="2024-11-13T04:15:55.440" v="4349" actId="27614"/>
          <ac:picMkLst>
            <pc:docMk/>
            <pc:sldMk cId="1845192577" sldId="261"/>
            <ac:picMk id="5" creationId="{4F03E175-705C-6920-A261-A3CC72D7233C}"/>
          </ac:picMkLst>
        </pc:picChg>
        <pc:cxnChg chg="add del">
          <ac:chgData name="Yolanda Williams" userId="038c99db95b7a5c9" providerId="LiveId" clId="{527E0264-CEA1-4784-95B0-A527ED87142D}" dt="2024-11-13T04:15:37.358" v="4347" actId="26606"/>
          <ac:cxnSpMkLst>
            <pc:docMk/>
            <pc:sldMk cId="1845192577" sldId="261"/>
            <ac:cxnSpMk id="12" creationId="{AA2EAA10-076F-46BD-8F0F-B9A2FB77A85C}"/>
          </ac:cxnSpMkLst>
        </pc:cxnChg>
        <pc:cxnChg chg="add del">
          <ac:chgData name="Yolanda Williams" userId="038c99db95b7a5c9" providerId="LiveId" clId="{527E0264-CEA1-4784-95B0-A527ED87142D}" dt="2024-11-13T04:15:37.358" v="4347" actId="26606"/>
          <ac:cxnSpMkLst>
            <pc:docMk/>
            <pc:sldMk cId="1845192577" sldId="261"/>
            <ac:cxnSpMk id="14" creationId="{D891E407-403B-4764-86C9-33A56D3BCAA3}"/>
          </ac:cxnSpMkLst>
        </pc:cxnChg>
      </pc:sldChg>
      <pc:sldChg chg="modSp mod ord setBg setClrOvrMap modNotesTx">
        <pc:chgData name="Yolanda Williams" userId="038c99db95b7a5c9" providerId="LiveId" clId="{527E0264-CEA1-4784-95B0-A527ED87142D}" dt="2024-11-13T16:25:46.986" v="10055" actId="20577"/>
        <pc:sldMkLst>
          <pc:docMk/>
          <pc:sldMk cId="724132281" sldId="262"/>
        </pc:sldMkLst>
        <pc:spChg chg="mod">
          <ac:chgData name="Yolanda Williams" userId="038c99db95b7a5c9" providerId="LiveId" clId="{527E0264-CEA1-4784-95B0-A527ED87142D}" dt="2024-11-13T04:57:02.034" v="5182" actId="255"/>
          <ac:spMkLst>
            <pc:docMk/>
            <pc:sldMk cId="724132281" sldId="262"/>
            <ac:spMk id="2" creationId="{8CC2510F-BE03-DD3C-9331-06753FF31426}"/>
          </ac:spMkLst>
        </pc:spChg>
        <pc:picChg chg="mod">
          <ac:chgData name="Yolanda Williams" userId="038c99db95b7a5c9" providerId="LiveId" clId="{527E0264-CEA1-4784-95B0-A527ED87142D}" dt="2024-11-13T04:30:17.089" v="4713" actId="26606"/>
          <ac:picMkLst>
            <pc:docMk/>
            <pc:sldMk cId="724132281" sldId="262"/>
            <ac:picMk id="5" creationId="{CC4FD5BF-CB93-9483-956B-441AF5286009}"/>
          </ac:picMkLst>
        </pc:picChg>
      </pc:sldChg>
      <pc:sldChg chg="modSp mod ord setBg setClrOvrMap">
        <pc:chgData name="Yolanda Williams" userId="038c99db95b7a5c9" providerId="LiveId" clId="{527E0264-CEA1-4784-95B0-A527ED87142D}" dt="2024-11-13T05:07:37.521" v="5507" actId="20577"/>
        <pc:sldMkLst>
          <pc:docMk/>
          <pc:sldMk cId="2968990389" sldId="263"/>
        </pc:sldMkLst>
        <pc:spChg chg="mod">
          <ac:chgData name="Yolanda Williams" userId="038c99db95b7a5c9" providerId="LiveId" clId="{527E0264-CEA1-4784-95B0-A527ED87142D}" dt="2024-11-13T05:07:37.521" v="5507" actId="20577"/>
          <ac:spMkLst>
            <pc:docMk/>
            <pc:sldMk cId="2968990389" sldId="263"/>
            <ac:spMk id="2" creationId="{55356C2B-3F54-7B74-66BC-98AC68CAD19B}"/>
          </ac:spMkLst>
        </pc:spChg>
        <pc:picChg chg="mod">
          <ac:chgData name="Yolanda Williams" userId="038c99db95b7a5c9" providerId="LiveId" clId="{527E0264-CEA1-4784-95B0-A527ED87142D}" dt="2024-11-13T04:14:02.021" v="4345" actId="26606"/>
          <ac:picMkLst>
            <pc:docMk/>
            <pc:sldMk cId="2968990389" sldId="263"/>
            <ac:picMk id="5" creationId="{72245A1C-52A1-C3B4-81D7-4D95C0E2D8CE}"/>
          </ac:picMkLst>
        </pc:picChg>
      </pc:sldChg>
      <pc:sldChg chg="addSp delSp modSp new mod ord setBg modNotesTx">
        <pc:chgData name="Yolanda Williams" userId="038c99db95b7a5c9" providerId="LiveId" clId="{527E0264-CEA1-4784-95B0-A527ED87142D}" dt="2024-11-14T23:10:32.424" v="13907" actId="20577"/>
        <pc:sldMkLst>
          <pc:docMk/>
          <pc:sldMk cId="3003501097" sldId="264"/>
        </pc:sldMkLst>
        <pc:spChg chg="mod">
          <ac:chgData name="Yolanda Williams" userId="038c99db95b7a5c9" providerId="LiveId" clId="{527E0264-CEA1-4784-95B0-A527ED87142D}" dt="2024-11-14T23:10:07.711" v="13848" actId="20577"/>
          <ac:spMkLst>
            <pc:docMk/>
            <pc:sldMk cId="3003501097" sldId="264"/>
            <ac:spMk id="2" creationId="{3836867A-3B6F-0DF7-AACC-781E269390B2}"/>
          </ac:spMkLst>
        </pc:spChg>
        <pc:spChg chg="del">
          <ac:chgData name="Yolanda Williams" userId="038c99db95b7a5c9" providerId="LiveId" clId="{527E0264-CEA1-4784-95B0-A527ED87142D}" dt="2024-11-12T23:43:05.995" v="1" actId="22"/>
          <ac:spMkLst>
            <pc:docMk/>
            <pc:sldMk cId="3003501097" sldId="264"/>
            <ac:spMk id="3" creationId="{03BAA620-3B3A-3642-1E71-6C5914822CFC}"/>
          </ac:spMkLst>
        </pc:spChg>
        <pc:spChg chg="add del">
          <ac:chgData name="Yolanda Williams" userId="038c99db95b7a5c9" providerId="LiveId" clId="{527E0264-CEA1-4784-95B0-A527ED87142D}" dt="2024-11-13T04:32:00.574" v="4715" actId="26606"/>
          <ac:spMkLst>
            <pc:docMk/>
            <pc:sldMk cId="3003501097" sldId="264"/>
            <ac:spMk id="10" creationId="{D4771268-CB57-404A-9271-370EB28F6090}"/>
          </ac:spMkLst>
        </pc:spChg>
        <pc:spChg chg="add mod">
          <ac:chgData name="Yolanda Williams" userId="038c99db95b7a5c9" providerId="LiveId" clId="{527E0264-CEA1-4784-95B0-A527ED87142D}" dt="2024-11-14T23:10:32.424" v="13907" actId="20577"/>
          <ac:spMkLst>
            <pc:docMk/>
            <pc:sldMk cId="3003501097" sldId="264"/>
            <ac:spMk id="14" creationId="{FF0AADDD-E903-11E8-159E-39C7847167C5}"/>
          </ac:spMkLst>
        </pc:spChg>
        <pc:spChg chg="add">
          <ac:chgData name="Yolanda Williams" userId="038c99db95b7a5c9" providerId="LiveId" clId="{527E0264-CEA1-4784-95B0-A527ED87142D}" dt="2024-11-13T04:32:00.574" v="4715" actId="26606"/>
          <ac:spMkLst>
            <pc:docMk/>
            <pc:sldMk cId="3003501097" sldId="264"/>
            <ac:spMk id="17" creationId="{B95B9BA8-1D69-4796-85F5-B6D0BD52354B}"/>
          </ac:spMkLst>
        </pc:spChg>
        <pc:grpChg chg="add">
          <ac:chgData name="Yolanda Williams" userId="038c99db95b7a5c9" providerId="LiveId" clId="{527E0264-CEA1-4784-95B0-A527ED87142D}" dt="2024-11-13T04:32:00.574" v="4715" actId="26606"/>
          <ac:grpSpMkLst>
            <pc:docMk/>
            <pc:sldMk cId="3003501097" sldId="264"/>
            <ac:grpSpMk id="19" creationId="{0EAC7AFE-68C0-41EB-A1C7-108E60D7C338}"/>
          </ac:grpSpMkLst>
        </pc:grpChg>
        <pc:picChg chg="add mod ord">
          <ac:chgData name="Yolanda Williams" userId="038c99db95b7a5c9" providerId="LiveId" clId="{527E0264-CEA1-4784-95B0-A527ED87142D}" dt="2024-11-13T04:39:31.678" v="4743" actId="1076"/>
          <ac:picMkLst>
            <pc:docMk/>
            <pc:sldMk cId="3003501097" sldId="264"/>
            <ac:picMk id="5" creationId="{15EB7069-F202-6338-8707-0EE56E8D4BE1}"/>
          </ac:picMkLst>
        </pc:picChg>
      </pc:sldChg>
      <pc:sldChg chg="addSp delSp modSp new del mod setBg">
        <pc:chgData name="Yolanda Williams" userId="038c99db95b7a5c9" providerId="LiveId" clId="{527E0264-CEA1-4784-95B0-A527ED87142D}" dt="2024-11-13T02:03:36.114" v="3797" actId="2696"/>
        <pc:sldMkLst>
          <pc:docMk/>
          <pc:sldMk cId="3037660016" sldId="265"/>
        </pc:sldMkLst>
        <pc:spChg chg="del">
          <ac:chgData name="Yolanda Williams" userId="038c99db95b7a5c9" providerId="LiveId" clId="{527E0264-CEA1-4784-95B0-A527ED87142D}" dt="2024-11-12T23:45:45.962" v="50" actId="26606"/>
          <ac:spMkLst>
            <pc:docMk/>
            <pc:sldMk cId="3037660016" sldId="265"/>
            <ac:spMk id="2" creationId="{ABDC45DB-87E5-7A75-11FC-29FDE6ECBBD0}"/>
          </ac:spMkLst>
        </pc:spChg>
        <pc:spChg chg="del">
          <ac:chgData name="Yolanda Williams" userId="038c99db95b7a5c9" providerId="LiveId" clId="{527E0264-CEA1-4784-95B0-A527ED87142D}" dt="2024-11-12T23:44:29.401" v="48" actId="22"/>
          <ac:spMkLst>
            <pc:docMk/>
            <pc:sldMk cId="3037660016" sldId="265"/>
            <ac:spMk id="3" creationId="{627674D6-B289-4A34-8127-9D65A18734D3}"/>
          </ac:spMkLst>
        </pc:spChg>
        <pc:spChg chg="add">
          <ac:chgData name="Yolanda Williams" userId="038c99db95b7a5c9" providerId="LiveId" clId="{527E0264-CEA1-4784-95B0-A527ED87142D}" dt="2024-11-12T23:45:45.962" v="50" actId="26606"/>
          <ac:spMkLst>
            <pc:docMk/>
            <pc:sldMk cId="3037660016" sldId="265"/>
            <ac:spMk id="10" creationId="{42A4FC2C-047E-45A5-965D-8E1E3BF09BC6}"/>
          </ac:spMkLst>
        </pc:spChg>
        <pc:picChg chg="add mod ord">
          <ac:chgData name="Yolanda Williams" userId="038c99db95b7a5c9" providerId="LiveId" clId="{527E0264-CEA1-4784-95B0-A527ED87142D}" dt="2024-11-12T23:45:45.962" v="50" actId="26606"/>
          <ac:picMkLst>
            <pc:docMk/>
            <pc:sldMk cId="3037660016" sldId="265"/>
            <ac:picMk id="5" creationId="{B48CD786-FA7A-43AF-68B3-1451DF85DCF4}"/>
          </ac:picMkLst>
        </pc:picChg>
      </pc:sldChg>
      <pc:sldChg chg="new del">
        <pc:chgData name="Yolanda Williams" userId="038c99db95b7a5c9" providerId="LiveId" clId="{527E0264-CEA1-4784-95B0-A527ED87142D}" dt="2024-11-13T00:19:13.885" v="188" actId="2696"/>
        <pc:sldMkLst>
          <pc:docMk/>
          <pc:sldMk cId="2811775142" sldId="266"/>
        </pc:sldMkLst>
      </pc:sldChg>
      <pc:sldChg chg="addSp delSp modSp new mod setBg">
        <pc:chgData name="Yolanda Williams" userId="038c99db95b7a5c9" providerId="LiveId" clId="{527E0264-CEA1-4784-95B0-A527ED87142D}" dt="2024-11-14T23:10:56.401" v="13934" actId="20577"/>
        <pc:sldMkLst>
          <pc:docMk/>
          <pc:sldMk cId="3860190535" sldId="266"/>
        </pc:sldMkLst>
        <pc:spChg chg="mod or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2" creationId="{30E41B2F-DA8F-23D9-03C8-ECBB2AAAE203}"/>
          </ac:spMkLst>
        </pc:spChg>
        <pc:spChg chg="del">
          <ac:chgData name="Yolanda Williams" userId="038c99db95b7a5c9" providerId="LiveId" clId="{527E0264-CEA1-4784-95B0-A527ED87142D}" dt="2024-11-13T00:44:09.328" v="377"/>
          <ac:spMkLst>
            <pc:docMk/>
            <pc:sldMk cId="3860190535" sldId="266"/>
            <ac:spMk id="3" creationId="{6EA7B234-B050-89CC-296E-D106B4904356}"/>
          </ac:spMkLst>
        </pc:spChg>
        <pc:spChg chg="add mod ord">
          <ac:chgData name="Yolanda Williams" userId="038c99db95b7a5c9" providerId="LiveId" clId="{527E0264-CEA1-4784-95B0-A527ED87142D}" dt="2024-11-14T23:10:56.401" v="13934" actId="20577"/>
          <ac:spMkLst>
            <pc:docMk/>
            <pc:sldMk cId="3860190535" sldId="266"/>
            <ac:spMk id="8" creationId="{0DC4271D-0625-4DE2-946B-4AF4B870CA85}"/>
          </ac:spMkLst>
        </pc:spChg>
        <pc:spChg chg="add del">
          <ac:chgData name="Yolanda Williams" userId="038c99db95b7a5c9" providerId="LiveId" clId="{527E0264-CEA1-4784-95B0-A527ED87142D}" dt="2024-11-13T04:13:33.962" v="4344" actId="26606"/>
          <ac:spMkLst>
            <pc:docMk/>
            <pc:sldMk cId="3860190535" sldId="266"/>
            <ac:spMk id="11" creationId="{F13C74B1-5B17-4795-BED0-7140497B445A}"/>
          </ac:spMkLst>
        </pc:spChg>
        <pc:spChg chg="add del">
          <ac:chgData name="Yolanda Williams" userId="038c99db95b7a5c9" providerId="LiveId" clId="{527E0264-CEA1-4784-95B0-A527ED87142D}" dt="2024-11-13T04:13:33.962" v="4344" actId="26606"/>
          <ac:spMkLst>
            <pc:docMk/>
            <pc:sldMk cId="3860190535" sldId="266"/>
            <ac:spMk id="13" creationId="{D4974D33-8DC5-464E-8C6D-BE58F0669C17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18" creationId="{AE3A741D-C19B-960A-5803-1C5887147820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20" creationId="{DC39DE25-0E4E-0AA7-0932-1D78C2372786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22" creationId="{8D6EA299-0840-6DEA-E670-C49AEBC87E89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4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5" creationId="{21A75659-5A6F-4F77-9679-678A00B9D8DC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6" creationId="{E30A3A45-140E-431E-AED0-07EF836310B3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7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17:00:09.348" v="10462" actId="26606"/>
          <ac:spMkLst>
            <pc:docMk/>
            <pc:sldMk cId="3860190535" sldId="266"/>
            <ac:spMk id="32" creationId="{B95B9BA8-1D69-4796-85F5-B6D0BD52354B}"/>
          </ac:spMkLst>
        </pc:spChg>
        <pc:spChg chg="add del">
          <ac:chgData name="Yolanda Williams" userId="038c99db95b7a5c9" providerId="LiveId" clId="{527E0264-CEA1-4784-95B0-A527ED87142D}" dt="2024-11-13T17:00:23.212" v="10464" actId="26606"/>
          <ac:spMkLst>
            <pc:docMk/>
            <pc:sldMk cId="3860190535" sldId="266"/>
            <ac:spMk id="38" creationId="{325166D1-1B21-4128-AC42-61745528E4D6}"/>
          </ac:spMkLst>
        </pc:spChg>
        <pc:spChg chg="add del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44" creationId="{5A0118C5-4F8D-4CF4-BADD-53FEACC6C42A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54" creationId="{5A0118C5-4F8D-4CF4-BADD-53FEACC6C42A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56" creationId="{EAED1919-54A1-41C9-B30B-A3FF3F58E38B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62" creationId="{FFFEB18F-F81F-4CED-BE64-EB888A77C3B8}"/>
          </ac:spMkLst>
        </pc:spChg>
        <pc:grpChg chg="add del">
          <ac:chgData name="Yolanda Williams" userId="038c99db95b7a5c9" providerId="LiveId" clId="{527E0264-CEA1-4784-95B0-A527ED87142D}" dt="2024-11-13T17:00:09.348" v="10462" actId="26606"/>
          <ac:grpSpMkLst>
            <pc:docMk/>
            <pc:sldMk cId="3860190535" sldId="266"/>
            <ac:grpSpMk id="34" creationId="{0EAC7AFE-68C0-41EB-A1C7-108E60D7C338}"/>
          </ac:grpSpMkLst>
        </pc:grpChg>
        <pc:grpChg chg="add del">
          <ac:chgData name="Yolanda Williams" userId="038c99db95b7a5c9" providerId="LiveId" clId="{527E0264-CEA1-4784-95B0-A527ED87142D}" dt="2024-11-13T17:00:23.212" v="10464" actId="26606"/>
          <ac:grpSpMkLst>
            <pc:docMk/>
            <pc:sldMk cId="3860190535" sldId="266"/>
            <ac:grpSpMk id="39" creationId="{E6517BAC-C80F-4065-90D8-703493E0B353}"/>
          </ac:grpSpMkLst>
        </pc:grpChg>
        <pc:grpChg chg="add del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45" creationId="{B894EFA8-F425-4D19-A94B-445388B31E20}"/>
          </ac:grpSpMkLst>
        </pc:grpChg>
        <pc:grpChg chg="add del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46" creationId="{582A903B-6B78-4F0A-B7C9-3D80499020B8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58" creationId="{C4751043-2EE3-4222-9979-8E61D93DA8DC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64" creationId="{00E015F5-1A99-4E40-BC3D-7707802996B5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68" creationId="{5468B3A9-705E-43C3-A742-0619B0D8F2EE}"/>
          </ac:grpSpMkLst>
        </pc:grpChg>
        <pc:picChg chg="add mod ord">
          <ac:chgData name="Yolanda Williams" userId="038c99db95b7a5c9" providerId="LiveId" clId="{527E0264-CEA1-4784-95B0-A527ED87142D}" dt="2024-11-13T17:00:38.378" v="10467" actId="26606"/>
          <ac:picMkLst>
            <pc:docMk/>
            <pc:sldMk cId="3860190535" sldId="266"/>
            <ac:picMk id="4" creationId="{4B5E212D-CBC7-96E4-4BBD-F31C4EA536BA}"/>
          </ac:picMkLst>
        </pc:picChg>
      </pc:sldChg>
      <pc:sldChg chg="delSp add del setBg delDesignElem">
        <pc:chgData name="Yolanda Williams" userId="038c99db95b7a5c9" providerId="LiveId" clId="{527E0264-CEA1-4784-95B0-A527ED87142D}" dt="2024-11-13T00:43:37.774" v="376" actId="2696"/>
        <pc:sldMkLst>
          <pc:docMk/>
          <pc:sldMk cId="1803333505" sldId="267"/>
        </pc:sldMkLst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79" creationId="{0645E0A5-380D-DD88-A068-2D5D7B77B938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0" creationId="{A4E8C1DA-4200-C3F1-0330-2C2DAFC5867C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1" creationId="{ECD2D1FA-35D2-D253-890C-D9E70B0216DD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2" creationId="{545931DD-69CE-948C-8D3B-F6E7A381EDA6}"/>
          </ac:spMkLst>
        </pc:spChg>
      </pc:sldChg>
      <pc:sldChg chg="addSp delSp modSp new del mod">
        <pc:chgData name="Yolanda Williams" userId="038c99db95b7a5c9" providerId="LiveId" clId="{527E0264-CEA1-4784-95B0-A527ED87142D}" dt="2024-11-13T04:19:28.245" v="4532" actId="2696"/>
        <pc:sldMkLst>
          <pc:docMk/>
          <pc:sldMk cId="3514977379" sldId="267"/>
        </pc:sldMkLst>
        <pc:spChg chg="mod">
          <ac:chgData name="Yolanda Williams" userId="038c99db95b7a5c9" providerId="LiveId" clId="{527E0264-CEA1-4784-95B0-A527ED87142D}" dt="2024-11-13T01:15:55.378" v="2591" actId="20577"/>
          <ac:spMkLst>
            <pc:docMk/>
            <pc:sldMk cId="3514977379" sldId="267"/>
            <ac:spMk id="2" creationId="{3AEE7C5E-3185-B7A0-0B6B-D55138A870FE}"/>
          </ac:spMkLst>
        </pc:spChg>
        <pc:spChg chg="add del mod">
          <ac:chgData name="Yolanda Williams" userId="038c99db95b7a5c9" providerId="LiveId" clId="{527E0264-CEA1-4784-95B0-A527ED87142D}" dt="2024-11-13T01:33:07.971" v="3595" actId="20577"/>
          <ac:spMkLst>
            <pc:docMk/>
            <pc:sldMk cId="3514977379" sldId="267"/>
            <ac:spMk id="3" creationId="{249B9AD3-A357-CEC3-BFBF-2D8D7859AEED}"/>
          </ac:spMkLst>
        </pc:spChg>
        <pc:spChg chg="add mod">
          <ac:chgData name="Yolanda Williams" userId="038c99db95b7a5c9" providerId="LiveId" clId="{527E0264-CEA1-4784-95B0-A527ED87142D}" dt="2024-11-13T01:16:21.923" v="2593"/>
          <ac:spMkLst>
            <pc:docMk/>
            <pc:sldMk cId="3514977379" sldId="267"/>
            <ac:spMk id="4" creationId="{4F3FEA9B-F7D8-04C7-658E-9367982CAD19}"/>
          </ac:spMkLst>
        </pc:spChg>
      </pc:sldChg>
      <pc:sldChg chg="new del">
        <pc:chgData name="Yolanda Williams" userId="038c99db95b7a5c9" providerId="LiveId" clId="{527E0264-CEA1-4784-95B0-A527ED87142D}" dt="2024-11-13T01:31:07.346" v="3593" actId="2696"/>
        <pc:sldMkLst>
          <pc:docMk/>
          <pc:sldMk cId="1241840821" sldId="268"/>
        </pc:sldMkLst>
      </pc:sldChg>
      <pc:sldChg chg="new del">
        <pc:chgData name="Yolanda Williams" userId="038c99db95b7a5c9" providerId="LiveId" clId="{527E0264-CEA1-4784-95B0-A527ED87142D}" dt="2024-11-13T01:30:20.533" v="3589" actId="680"/>
        <pc:sldMkLst>
          <pc:docMk/>
          <pc:sldMk cId="2164249224" sldId="268"/>
        </pc:sldMkLst>
      </pc:sldChg>
      <pc:sldChg chg="delSp add del setBg delDesignElem">
        <pc:chgData name="Yolanda Williams" userId="038c99db95b7a5c9" providerId="LiveId" clId="{527E0264-CEA1-4784-95B0-A527ED87142D}" dt="2024-11-13T01:40:01.064" v="3598" actId="2696"/>
        <pc:sldMkLst>
          <pc:docMk/>
          <pc:sldMk cId="2428107992" sldId="269"/>
        </pc:sldMkLst>
        <pc:spChg chg="del">
          <ac:chgData name="Yolanda Williams" userId="038c99db95b7a5c9" providerId="LiveId" clId="{527E0264-CEA1-4784-95B0-A527ED87142D}" dt="2024-11-13T01:31:02.811" v="3592"/>
          <ac:spMkLst>
            <pc:docMk/>
            <pc:sldMk cId="2428107992" sldId="269"/>
            <ac:spMk id="10" creationId="{5699508E-558D-33FB-96D3-3B711B227772}"/>
          </ac:spMkLst>
        </pc:spChg>
      </pc:sldChg>
      <pc:sldChg chg="addSp delSp modSp add del mod setBg delDesignElem modNotesTx">
        <pc:chgData name="Yolanda Williams" userId="038c99db95b7a5c9" providerId="LiveId" clId="{527E0264-CEA1-4784-95B0-A527ED87142D}" dt="2024-11-13T04:26:22.712" v="4704" actId="2696"/>
        <pc:sldMkLst>
          <pc:docMk/>
          <pc:sldMk cId="2933083461" sldId="270"/>
        </pc:sldMkLst>
        <pc:spChg chg="mo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2" creationId="{6CD76BC2-090D-3A51-877E-09789FFB98E6}"/>
          </ac:spMkLst>
        </pc:spChg>
        <pc:spChg chg="add mod">
          <ac:chgData name="Yolanda Williams" userId="038c99db95b7a5c9" providerId="LiveId" clId="{527E0264-CEA1-4784-95B0-A527ED87142D}" dt="2024-11-13T01:49:10.825" v="3783" actId="255"/>
          <ac:spMkLst>
            <pc:docMk/>
            <pc:sldMk cId="2933083461" sldId="270"/>
            <ac:spMk id="9" creationId="{F9938C08-8932-F928-2BB8-AA6EC9A4C4BB}"/>
          </ac:spMkLst>
        </pc:spChg>
        <pc:spChg chg="del">
          <ac:chgData name="Yolanda Williams" userId="038c99db95b7a5c9" providerId="LiveId" clId="{527E0264-CEA1-4784-95B0-A527ED87142D}" dt="2024-11-13T01:39:53.607" v="3597"/>
          <ac:spMkLst>
            <pc:docMk/>
            <pc:sldMk cId="2933083461" sldId="270"/>
            <ac:spMk id="10" creationId="{70DA4DAF-AC58-8CAB-840F-4A804DEE2423}"/>
          </ac:spMkLst>
        </pc:spChg>
        <pc:spChg chg="ad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12" creationId="{F13C74B1-5B17-4795-BED0-7140497B445A}"/>
          </ac:spMkLst>
        </pc:spChg>
        <pc:spChg chg="ad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14" creationId="{D4974D33-8DC5-464E-8C6D-BE58F0669C17}"/>
          </ac:spMkLst>
        </pc:spChg>
        <pc:picChg chg="mod">
          <ac:chgData name="Yolanda Williams" userId="038c99db95b7a5c9" providerId="LiveId" clId="{527E0264-CEA1-4784-95B0-A527ED87142D}" dt="2024-11-13T01:48:01.769" v="3782" actId="14100"/>
          <ac:picMkLst>
            <pc:docMk/>
            <pc:sldMk cId="2933083461" sldId="270"/>
            <ac:picMk id="5" creationId="{3224C3A0-4101-F3A2-0FAF-3C2132D44371}"/>
          </ac:picMkLst>
        </pc:picChg>
      </pc:sldChg>
      <pc:sldChg chg="addSp delSp modSp new mod ord setBg modNotesTx">
        <pc:chgData name="Yolanda Williams" userId="038c99db95b7a5c9" providerId="LiveId" clId="{527E0264-CEA1-4784-95B0-A527ED87142D}" dt="2024-11-13T17:23:19.475" v="11954" actId="20577"/>
        <pc:sldMkLst>
          <pc:docMk/>
          <pc:sldMk cId="3851489605" sldId="271"/>
        </pc:sldMkLst>
        <pc:spChg chg="mod">
          <ac:chgData name="Yolanda Williams" userId="038c99db95b7a5c9" providerId="LiveId" clId="{527E0264-CEA1-4784-95B0-A527ED87142D}" dt="2024-11-13T17:23:19.475" v="11954" actId="20577"/>
          <ac:spMkLst>
            <pc:docMk/>
            <pc:sldMk cId="3851489605" sldId="271"/>
            <ac:spMk id="2" creationId="{CE0F3D45-7876-188C-53D3-9A60CAE7ACAC}"/>
          </ac:spMkLst>
        </pc:spChg>
        <pc:spChg chg="del">
          <ac:chgData name="Yolanda Williams" userId="038c99db95b7a5c9" providerId="LiveId" clId="{527E0264-CEA1-4784-95B0-A527ED87142D}" dt="2024-11-13T01:43:31.758" v="3690"/>
          <ac:spMkLst>
            <pc:docMk/>
            <pc:sldMk cId="3851489605" sldId="271"/>
            <ac:spMk id="3" creationId="{4178BCE5-A1FE-1B22-AA84-FDFC6839E1B9}"/>
          </ac:spMkLst>
        </pc:spChg>
        <pc:spChg chg="add del mod">
          <ac:chgData name="Yolanda Williams" userId="038c99db95b7a5c9" providerId="LiveId" clId="{527E0264-CEA1-4784-95B0-A527ED87142D}" dt="2024-11-13T01:43:46.519" v="3691"/>
          <ac:spMkLst>
            <pc:docMk/>
            <pc:sldMk cId="3851489605" sldId="271"/>
            <ac:spMk id="4" creationId="{BE2D1CD2-0C19-F98B-852C-9F96AE59EF83}"/>
          </ac:spMkLst>
        </pc:spChg>
        <pc:spChg chg="add del mod">
          <ac:chgData name="Yolanda Williams" userId="038c99db95b7a5c9" providerId="LiveId" clId="{527E0264-CEA1-4784-95B0-A527ED87142D}" dt="2024-11-13T01:44:06.839" v="3692" actId="22"/>
          <ac:spMkLst>
            <pc:docMk/>
            <pc:sldMk cId="3851489605" sldId="271"/>
            <ac:spMk id="5" creationId="{41A0330F-4898-1B26-86F3-935073008B47}"/>
          </ac:spMkLst>
        </pc:spChg>
        <pc:spChg chg="add mod">
          <ac:chgData name="Yolanda Williams" userId="038c99db95b7a5c9" providerId="LiveId" clId="{527E0264-CEA1-4784-95B0-A527ED87142D}" dt="2024-11-13T16:30:34.643" v="10186" actId="20577"/>
          <ac:spMkLst>
            <pc:docMk/>
            <pc:sldMk cId="3851489605" sldId="271"/>
            <ac:spMk id="11" creationId="{2B50E8C8-CE8B-6598-A876-ACB42A4B49D0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4" creationId="{C3896A03-3945-419A-B66B-4EE266EDD152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6" creationId="{B34F5AD2-EDBD-4BBD-A55C-EAFFD0C7097A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8" creationId="{450D3AD2-FA80-415F-A9CE-54D884561CD7}"/>
          </ac:spMkLst>
        </pc:spChg>
        <pc:picChg chg="add mod ord">
          <ac:chgData name="Yolanda Williams" userId="038c99db95b7a5c9" providerId="LiveId" clId="{527E0264-CEA1-4784-95B0-A527ED87142D}" dt="2024-11-13T04:30:40.345" v="4714" actId="26606"/>
          <ac:picMkLst>
            <pc:docMk/>
            <pc:sldMk cId="3851489605" sldId="271"/>
            <ac:picMk id="7" creationId="{E95265B8-AE92-61F5-46C6-DA1D116E3F51}"/>
          </ac:picMkLst>
        </pc:picChg>
      </pc:sldChg>
      <pc:sldChg chg="addSp delSp modSp new mod ord setBg">
        <pc:chgData name="Yolanda Williams" userId="038c99db95b7a5c9" providerId="LiveId" clId="{527E0264-CEA1-4784-95B0-A527ED87142D}" dt="2024-11-13T17:48:18.629" v="12645" actId="20577"/>
        <pc:sldMkLst>
          <pc:docMk/>
          <pc:sldMk cId="3379911506" sldId="272"/>
        </pc:sldMkLst>
        <pc:spChg chg="add del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2" creationId="{B040EDB0-343C-37B2-2881-4B99DF3AF6AE}"/>
          </ac:spMkLst>
        </pc:spChg>
        <pc:spChg chg="del">
          <ac:chgData name="Yolanda Williams" userId="038c99db95b7a5c9" providerId="LiveId" clId="{527E0264-CEA1-4784-95B0-A527ED87142D}" dt="2024-11-13T04:20:19.266" v="4533"/>
          <ac:spMkLst>
            <pc:docMk/>
            <pc:sldMk cId="3379911506" sldId="272"/>
            <ac:spMk id="3" creationId="{F24376F7-8A41-6CED-3BDF-546D49C0F5C4}"/>
          </ac:spMkLst>
        </pc:spChg>
        <pc:spChg chg="add mod">
          <ac:chgData name="Yolanda Williams" userId="038c99db95b7a5c9" providerId="LiveId" clId="{527E0264-CEA1-4784-95B0-A527ED87142D}" dt="2024-11-13T17:48:18.629" v="12645" actId="20577"/>
          <ac:spMkLst>
            <pc:docMk/>
            <pc:sldMk cId="3379911506" sldId="272"/>
            <ac:spMk id="4102" creationId="{2549FF92-8A72-B1C8-CE09-C20CBDE9F902}"/>
          </ac:spMkLst>
        </pc:spChg>
        <pc:spChg chg="add del">
          <ac:chgData name="Yolanda Williams" userId="038c99db95b7a5c9" providerId="LiveId" clId="{527E0264-CEA1-4784-95B0-A527ED87142D}" dt="2024-11-13T04:21:12.974" v="4535" actId="26606"/>
          <ac:spMkLst>
            <pc:docMk/>
            <pc:sldMk cId="3379911506" sldId="272"/>
            <ac:spMk id="4103" creationId="{C7D023E4-8DE1-436E-9847-ED6A4B4B04FD}"/>
          </ac:spMkLst>
        </pc:spChg>
        <pc:spChg chg="add del">
          <ac:chgData name="Yolanda Williams" userId="038c99db95b7a5c9" providerId="LiveId" clId="{527E0264-CEA1-4784-95B0-A527ED87142D}" dt="2024-11-13T04:21:12.974" v="4535" actId="26606"/>
          <ac:spMkLst>
            <pc:docMk/>
            <pc:sldMk cId="3379911506" sldId="272"/>
            <ac:spMk id="4105" creationId="{8B2B1708-8CE4-4A20-94F5-55118AE2CBD7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24" creationId="{D7A453D2-15D8-4403-815F-291FA16340D9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30" creationId="{8161EA6B-09CA-445B-AB0D-8DF76FA92DEF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31" creationId="{E2D3D3F2-ABBB-4453-B1C5-1BEBF7E4DD56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43" creationId="{B8114C98-A349-4111-A123-E8EAB86ABE30}"/>
          </ac:spMkLst>
        </pc:spChg>
        <pc:spChg chg="add mod">
          <ac:chgData name="Yolanda Williams" userId="038c99db95b7a5c9" providerId="LiveId" clId="{527E0264-CEA1-4784-95B0-A527ED87142D}" dt="2024-11-13T05:14:38.519" v="5511" actId="20577"/>
          <ac:spMkLst>
            <pc:docMk/>
            <pc:sldMk cId="3379911506" sldId="272"/>
            <ac:spMk id="4144" creationId="{B040EDB0-343C-37B2-2881-4B99DF3AF6AE}"/>
          </ac:spMkLst>
        </pc:spChg>
        <pc:grpChg chg="add del">
          <ac:chgData name="Yolanda Williams" userId="038c99db95b7a5c9" providerId="LiveId" clId="{527E0264-CEA1-4784-95B0-A527ED87142D}" dt="2024-11-13T04:21:12.974" v="4535" actId="26606"/>
          <ac:grpSpMkLst>
            <pc:docMk/>
            <pc:sldMk cId="3379911506" sldId="272"/>
            <ac:grpSpMk id="4107" creationId="{EC2D6DD8-FAD6-401D-9DE6-71DD04C980F3}"/>
          </ac:grpSpMkLst>
        </pc:grpChg>
        <pc:grpChg chg="add del">
          <ac:chgData name="Yolanda Williams" userId="038c99db95b7a5c9" providerId="LiveId" clId="{527E0264-CEA1-4784-95B0-A527ED87142D}" dt="2024-11-13T04:21:12.974" v="4535" actId="26606"/>
          <ac:grpSpMkLst>
            <pc:docMk/>
            <pc:sldMk cId="3379911506" sldId="272"/>
            <ac:grpSpMk id="4111" creationId="{43F5E015-E085-4624-B431-B42414448684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19" creationId="{670FB431-AE18-414D-92F4-1D12D1991152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25" creationId="{AF19A774-30A5-488B-9BAF-629C6440294E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32" creationId="{1EA1DAFF-CECA-492F-BFA1-22C64956B8D9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33" creationId="{8214E4A5-A0D2-42C4-8D14-D2A7E495F041}"/>
          </ac:grpSpMkLst>
        </pc:grpChg>
        <pc:picChg chg="add del mod">
          <ac:chgData name="Yolanda Williams" userId="038c99db95b7a5c9" providerId="LiveId" clId="{527E0264-CEA1-4784-95B0-A527ED87142D}" dt="2024-11-13T02:49:14.341" v="4302" actId="21"/>
          <ac:picMkLst>
            <pc:docMk/>
            <pc:sldMk cId="3379911506" sldId="272"/>
            <ac:picMk id="4" creationId="{CC56A561-ECBF-790D-2AEC-B078401D2669}"/>
          </ac:picMkLst>
        </pc:picChg>
        <pc:picChg chg="add mod">
          <ac:chgData name="Yolanda Williams" userId="038c99db95b7a5c9" providerId="LiveId" clId="{527E0264-CEA1-4784-95B0-A527ED87142D}" dt="2024-11-13T04:21:13.005" v="4536" actId="26606"/>
          <ac:picMkLst>
            <pc:docMk/>
            <pc:sldMk cId="3379911506" sldId="272"/>
            <ac:picMk id="4098" creationId="{45EF2EE0-0A20-4798-71B8-C30287EC86A1}"/>
          </ac:picMkLst>
        </pc:picChg>
      </pc:sldChg>
      <pc:sldChg chg="delSp add del setBg delDesignElem">
        <pc:chgData name="Yolanda Williams" userId="038c99db95b7a5c9" providerId="LiveId" clId="{527E0264-CEA1-4784-95B0-A527ED87142D}" dt="2024-11-13T02:03:02.089" v="3786" actId="2696"/>
        <pc:sldMkLst>
          <pc:docMk/>
          <pc:sldMk cId="4129727127" sldId="272"/>
        </pc:sldMkLst>
        <pc:spChg chg="del">
          <ac:chgData name="Yolanda Williams" userId="038c99db95b7a5c9" providerId="LiveId" clId="{527E0264-CEA1-4784-95B0-A527ED87142D}" dt="2024-11-13T02:02:54.190" v="3785"/>
          <ac:spMkLst>
            <pc:docMk/>
            <pc:sldMk cId="4129727127" sldId="272"/>
            <ac:spMk id="10" creationId="{8936C9B0-C48D-B52D-F36C-5E2885821DD2}"/>
          </ac:spMkLst>
        </pc:spChg>
      </pc:sldChg>
      <pc:sldChg chg="addSp delSp modSp new del mod setBg">
        <pc:chgData name="Yolanda Williams" userId="038c99db95b7a5c9" providerId="LiveId" clId="{527E0264-CEA1-4784-95B0-A527ED87142D}" dt="2024-11-13T04:21:53.662" v="4559" actId="2696"/>
        <pc:sldMkLst>
          <pc:docMk/>
          <pc:sldMk cId="52986897" sldId="273"/>
        </pc:sldMkLst>
        <pc:spChg chg="del">
          <ac:chgData name="Yolanda Williams" userId="038c99db95b7a5c9" providerId="LiveId" clId="{527E0264-CEA1-4784-95B0-A527ED87142D}" dt="2024-11-13T04:10:29.713" v="4326" actId="26606"/>
          <ac:spMkLst>
            <pc:docMk/>
            <pc:sldMk cId="52986897" sldId="273"/>
            <ac:spMk id="2" creationId="{D8C5551B-E863-A4E7-38CD-BBC3FE4E7507}"/>
          </ac:spMkLst>
        </pc:spChg>
        <pc:spChg chg="del">
          <ac:chgData name="Yolanda Williams" userId="038c99db95b7a5c9" providerId="LiveId" clId="{527E0264-CEA1-4784-95B0-A527ED87142D}" dt="2024-11-13T04:10:06.391" v="4324"/>
          <ac:spMkLst>
            <pc:docMk/>
            <pc:sldMk cId="52986897" sldId="273"/>
            <ac:spMk id="3" creationId="{4B448146-31F8-A4E3-1E3D-3F405DC1DC07}"/>
          </ac:spMkLst>
        </pc:spChg>
        <pc:spChg chg="add mod">
          <ac:chgData name="Yolanda Williams" userId="038c99db95b7a5c9" providerId="LiveId" clId="{527E0264-CEA1-4784-95B0-A527ED87142D}" dt="2024-11-13T04:18:40.487" v="4530" actId="20577"/>
          <ac:spMkLst>
            <pc:docMk/>
            <pc:sldMk cId="52986897" sldId="273"/>
            <ac:spMk id="3085" creationId="{498C6DDB-7A7D-0026-512E-AAD535E67EE0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088" creationId="{D7A453D2-15D8-4403-815F-291FA16340D9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090" creationId="{8161EA6B-09CA-445B-AB0D-8DF76FA92DEF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00" creationId="{B8114C98-A349-4111-A123-E8EAB86ABE30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14" creationId="{E2D3D3F2-ABBB-4453-B1C5-1BEBF7E4DD56}"/>
          </ac:spMkLst>
        </pc:spChg>
        <pc:spChg chg="add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27" creationId="{6EECC08E-F4F5-429A-B70B-B378AC0B0CE7}"/>
          </ac:spMkLst>
        </pc:spChg>
        <pc:spChg chg="add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28" creationId="{E9361D0E-0B35-42DA-8779-9780B96F55B1}"/>
          </ac:spMkLst>
        </pc:spChg>
        <pc:grpChg chg="add del">
          <ac:chgData name="Yolanda Williams" userId="038c99db95b7a5c9" providerId="LiveId" clId="{527E0264-CEA1-4784-95B0-A527ED87142D}" dt="2024-11-13T04:10:45.947" v="4328" actId="26606"/>
          <ac:grpSpMkLst>
            <pc:docMk/>
            <pc:sldMk cId="52986897" sldId="273"/>
            <ac:grpSpMk id="3079" creationId="{069C9563-3F88-F4E8-69B1-522A21F2EAD7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092" creationId="{1EA1DAFF-CECA-492F-BFA1-22C64956B8D9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02" creationId="{670FB431-AE18-414D-92F4-1D12D1991152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08" creationId="{AF19A774-30A5-488B-9BAF-629C6440294E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16" creationId="{8214E4A5-A0D2-42C4-8D14-D2A7E495F041}"/>
          </ac:grpSpMkLst>
        </pc:grpChg>
        <pc:picChg chg="add mod">
          <ac:chgData name="Yolanda Williams" userId="038c99db95b7a5c9" providerId="LiveId" clId="{527E0264-CEA1-4784-95B0-A527ED87142D}" dt="2024-11-13T04:11:52.185" v="4340" actId="26606"/>
          <ac:picMkLst>
            <pc:docMk/>
            <pc:sldMk cId="52986897" sldId="273"/>
            <ac:picMk id="3074" creationId="{4FEC2CED-67D4-FFD6-6981-9A91E5D8C09A}"/>
          </ac:picMkLst>
        </pc:picChg>
        <pc:cxnChg chg="add del">
          <ac:chgData name="Yolanda Williams" userId="038c99db95b7a5c9" providerId="LiveId" clId="{527E0264-CEA1-4784-95B0-A527ED87142D}" dt="2024-11-13T04:11:52.185" v="4339" actId="26606"/>
          <ac:cxnSpMkLst>
            <pc:docMk/>
            <pc:sldMk cId="52986897" sldId="273"/>
            <ac:cxnSpMk id="3125" creationId="{249EDD1B-F94D-B4E6-ACAA-566B9A26FDE3}"/>
          </ac:cxnSpMkLst>
        </pc:cxnChg>
      </pc:sldChg>
      <pc:sldChg chg="new del">
        <pc:chgData name="Yolanda Williams" userId="038c99db95b7a5c9" providerId="LiveId" clId="{527E0264-CEA1-4784-95B0-A527ED87142D}" dt="2024-11-13T03:16:33.653" v="4322" actId="680"/>
        <pc:sldMkLst>
          <pc:docMk/>
          <pc:sldMk cId="2156502009" sldId="273"/>
        </pc:sldMkLst>
      </pc:sldChg>
      <pc:sldChg chg="addSp delSp modSp new del">
        <pc:chgData name="Yolanda Williams" userId="038c99db95b7a5c9" providerId="LiveId" clId="{527E0264-CEA1-4784-95B0-A527ED87142D}" dt="2024-11-13T18:00:10.087" v="13611" actId="2696"/>
        <pc:sldMkLst>
          <pc:docMk/>
          <pc:sldMk cId="4248734411" sldId="273"/>
        </pc:sldMkLst>
        <pc:spChg chg="del">
          <ac:chgData name="Yolanda Williams" userId="038c99db95b7a5c9" providerId="LiveId" clId="{527E0264-CEA1-4784-95B0-A527ED87142D}" dt="2024-11-13T04:28:07.841" v="4706"/>
          <ac:spMkLst>
            <pc:docMk/>
            <pc:sldMk cId="4248734411" sldId="273"/>
            <ac:spMk id="3" creationId="{2F69D96B-8BE3-6FAE-4CC7-31A7AD165DB8}"/>
          </ac:spMkLst>
        </pc:spChg>
        <pc:spChg chg="add del mod">
          <ac:chgData name="Yolanda Williams" userId="038c99db95b7a5c9" providerId="LiveId" clId="{527E0264-CEA1-4784-95B0-A527ED87142D}" dt="2024-11-13T04:28:12.619" v="4707"/>
          <ac:spMkLst>
            <pc:docMk/>
            <pc:sldMk cId="4248734411" sldId="273"/>
            <ac:spMk id="4" creationId="{38345E9A-8B6B-A56B-A3BD-C0782C573C22}"/>
          </ac:spMkLst>
        </pc:spChg>
        <pc:spChg chg="add del mod">
          <ac:chgData name="Yolanda Williams" userId="038c99db95b7a5c9" providerId="LiveId" clId="{527E0264-CEA1-4784-95B0-A527ED87142D}" dt="2024-11-13T04:28:19.562" v="4708"/>
          <ac:spMkLst>
            <pc:docMk/>
            <pc:sldMk cId="4248734411" sldId="273"/>
            <ac:spMk id="5" creationId="{6BED0801-2D18-2655-D563-88C8683111AC}"/>
          </ac:spMkLst>
        </pc:spChg>
        <pc:spChg chg="add del mod">
          <ac:chgData name="Yolanda Williams" userId="038c99db95b7a5c9" providerId="LiveId" clId="{527E0264-CEA1-4784-95B0-A527ED87142D}" dt="2024-11-13T04:28:26.339" v="4709"/>
          <ac:spMkLst>
            <pc:docMk/>
            <pc:sldMk cId="4248734411" sldId="273"/>
            <ac:spMk id="6" creationId="{67B32877-7751-3D12-C7C1-040B0F20819D}"/>
          </ac:spMkLst>
        </pc:spChg>
        <pc:spChg chg="add del mod">
          <ac:chgData name="Yolanda Williams" userId="038c99db95b7a5c9" providerId="LiveId" clId="{527E0264-CEA1-4784-95B0-A527ED87142D}" dt="2024-11-13T04:28:36.423" v="4710"/>
          <ac:spMkLst>
            <pc:docMk/>
            <pc:sldMk cId="4248734411" sldId="273"/>
            <ac:spMk id="7" creationId="{7238B694-A634-1019-08EA-249F5696BAF1}"/>
          </ac:spMkLst>
        </pc:spChg>
        <pc:spChg chg="add del mod">
          <ac:chgData name="Yolanda Williams" userId="038c99db95b7a5c9" providerId="LiveId" clId="{527E0264-CEA1-4784-95B0-A527ED87142D}" dt="2024-11-13T04:29:24.626" v="4712"/>
          <ac:spMkLst>
            <pc:docMk/>
            <pc:sldMk cId="4248734411" sldId="273"/>
            <ac:spMk id="8" creationId="{ED6BE7AF-C6BD-5F41-C954-1D5A634EB144}"/>
          </ac:spMkLst>
        </pc:spChg>
        <pc:spChg chg="add">
          <ac:chgData name="Yolanda Williams" userId="038c99db95b7a5c9" providerId="LiveId" clId="{527E0264-CEA1-4784-95B0-A527ED87142D}" dt="2024-11-13T04:28:41.288" v="4711"/>
          <ac:spMkLst>
            <pc:docMk/>
            <pc:sldMk cId="4248734411" sldId="273"/>
            <ac:spMk id="9" creationId="{55372D93-6529-8FED-9D7A-8AF027CB058A}"/>
          </ac:spMkLst>
        </pc:spChg>
        <pc:picChg chg="add mod">
          <ac:chgData name="Yolanda Williams" userId="038c99db95b7a5c9" providerId="LiveId" clId="{527E0264-CEA1-4784-95B0-A527ED87142D}" dt="2024-11-13T04:29:24.626" v="4712"/>
          <ac:picMkLst>
            <pc:docMk/>
            <pc:sldMk cId="4248734411" sldId="273"/>
            <ac:picMk id="10" creationId="{78DB1994-CC2D-E382-13A8-82A5483B5CA9}"/>
          </ac:picMkLst>
        </pc:picChg>
      </pc:sldChg>
      <pc:sldChg chg="addSp delSp modSp new mod setBg">
        <pc:chgData name="Yolanda Williams" userId="038c99db95b7a5c9" providerId="LiveId" clId="{527E0264-CEA1-4784-95B0-A527ED87142D}" dt="2024-11-13T18:09:29.415" v="13824" actId="207"/>
        <pc:sldMkLst>
          <pc:docMk/>
          <pc:sldMk cId="4046823596" sldId="274"/>
        </pc:sldMkLst>
        <pc:spChg chg="mod">
          <ac:chgData name="Yolanda Williams" userId="038c99db95b7a5c9" providerId="LiveId" clId="{527E0264-CEA1-4784-95B0-A527ED87142D}" dt="2024-11-13T18:09:29.415" v="13824" actId="207"/>
          <ac:spMkLst>
            <pc:docMk/>
            <pc:sldMk cId="4046823596" sldId="274"/>
            <ac:spMk id="2" creationId="{9A14F8BB-5DDF-9FD5-D192-751BFBB99788}"/>
          </ac:spMkLst>
        </pc:spChg>
        <pc:spChg chg="del">
          <ac:chgData name="Yolanda Williams" userId="038c99db95b7a5c9" providerId="LiveId" clId="{527E0264-CEA1-4784-95B0-A527ED87142D}" dt="2024-11-13T16:38:51.495" v="10221"/>
          <ac:spMkLst>
            <pc:docMk/>
            <pc:sldMk cId="4046823596" sldId="274"/>
            <ac:spMk id="3" creationId="{86E8BEE2-D36E-6236-1147-DC98859072CE}"/>
          </ac:spMkLst>
        </pc:spChg>
        <pc:spChg chg="add mod">
          <ac:chgData name="Yolanda Williams" userId="038c99db95b7a5c9" providerId="LiveId" clId="{527E0264-CEA1-4784-95B0-A527ED87142D}" dt="2024-11-13T18:03:03.984" v="13693" actId="20577"/>
          <ac:spMkLst>
            <pc:docMk/>
            <pc:sldMk cId="4046823596" sldId="274"/>
            <ac:spMk id="1035" creationId="{318583AB-3800-60D2-229F-89E5364FDEE1}"/>
          </ac:spMkLst>
        </pc:spChg>
        <pc:spChg chg="add">
          <ac:chgData name="Yolanda Williams" userId="038c99db95b7a5c9" providerId="LiveId" clId="{527E0264-CEA1-4784-95B0-A527ED87142D}" dt="2024-11-13T16:45:33.053" v="10389" actId="26606"/>
          <ac:spMkLst>
            <pc:docMk/>
            <pc:sldMk cId="4046823596" sldId="274"/>
            <ac:spMk id="1043" creationId="{E8A8EAB8-D2FF-444D-B34B-7D32F106AD0E}"/>
          </ac:spMkLst>
        </pc:spChg>
        <pc:picChg chg="add mod">
          <ac:chgData name="Yolanda Williams" userId="038c99db95b7a5c9" providerId="LiveId" clId="{527E0264-CEA1-4784-95B0-A527ED87142D}" dt="2024-11-13T16:45:33.053" v="10389" actId="26606"/>
          <ac:picMkLst>
            <pc:docMk/>
            <pc:sldMk cId="4046823596" sldId="274"/>
            <ac:picMk id="1026" creationId="{EC52A38A-8F77-EAB3-C125-2EDA1956A071}"/>
          </ac:picMkLst>
        </pc:picChg>
        <pc:cxnChg chg="add del">
          <ac:chgData name="Yolanda Williams" userId="038c99db95b7a5c9" providerId="LiveId" clId="{527E0264-CEA1-4784-95B0-A527ED87142D}" dt="2024-11-13T16:40:52.586" v="10246" actId="26606"/>
          <ac:cxnSpMkLst>
            <pc:docMk/>
            <pc:sldMk cId="4046823596" sldId="274"/>
            <ac:cxnSpMk id="1031" creationId="{33193FD5-6A49-7562-EA76-F15D42E15804}"/>
          </ac:cxnSpMkLst>
        </pc:cxnChg>
        <pc:cxnChg chg="add del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38" creationId="{1503BFE4-729B-D9D0-C17B-501E6AF1127A}"/>
          </ac:cxnSpMkLst>
        </pc:cxnChg>
        <pc:cxnChg chg="add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45" creationId="{EEA38897-7BA3-4408-8083-3235339C4A60}"/>
          </ac:cxnSpMkLst>
        </pc:cxnChg>
        <pc:cxnChg chg="add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47" creationId="{F11AD06B-AB20-4097-8606-5DA00DBACE88}"/>
          </ac:cxnSpMkLst>
        </pc:cxnChg>
      </pc:sldChg>
    </pc:docChg>
  </pc:docChgLst>
</pc:chgInfo>
</file>

<file path=ppt/media/image1.jpe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FD41C-1FD5-44CB-9EB3-03C390D4C718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DC298-C2E5-4EF3-82CE-EDB353326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88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82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18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69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 are more likely than women to report having heart disease.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5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8FC8-D43D-C228-BBC2-ABD04A730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7E36-A934-2CA1-C8E6-2D386B3156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FB823-F35F-65A1-74F4-0195D9669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EBE44-3F24-0C53-C1FD-2013FEC2B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EFC09-05F2-293C-2F8A-6429C7EDE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56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10583-2565-FF73-63C1-D0DBC5B6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C2E-ED74-71F1-5BA1-111B127E3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3FB5D-822D-CFC8-30A3-803E5BCF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76797-12BF-A051-2675-CDB115D03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D783B-0C2C-97ED-EBA0-40B806DD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2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D3DDE1-D26A-6C9F-C8D9-5FB2D89311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45D01-44F3-7738-D42D-5F838892C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79A37-5548-16DF-85F3-18201B89C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A31CD-D9A8-9CDF-2E32-53BB142F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E79A0-176F-328B-47F4-2F78BEEE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4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33051-112C-6FCB-9C69-2A317F2D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F191F-2407-2CB8-DF11-0CB18870E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6E697-4161-8357-9EE7-8F122FF2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48A4A-77DB-E7A6-0FAA-6D61EE267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B42B1-EE81-8C38-8986-75807B313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47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E1CC-BB3C-B55F-DE87-9C8119140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76AEE-F713-1B6F-A8E5-01896AA3E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4DCF3-35C8-5402-24A3-169002B0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7A0B9-3D52-88E5-0695-58CDB7B9C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B6B0A-FBD8-D9DC-A196-5B7E51FF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4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B1E3-BA8E-4E95-3781-96DF1AD5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C84B7-BF29-7779-0D0E-8892BD1B3E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A9E78-5979-EF51-3657-7895AF2B3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D5189-6988-A4E8-BE0E-F59AEC08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36AC4-52E6-F81D-6F71-B72B0A5CC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3BAC5-5FE6-4243-E619-5ABF32F91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14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2027-4504-AD55-8F1D-1AD92F89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89AD4-98D0-F169-1A1A-70C9868F8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7723F-2D59-393C-BC9A-A4A712422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E4369-35F5-2421-B15A-3C792AFD5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013EEB-6399-860A-C6D3-56132066F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C820C0-E8EA-2DDA-94EE-B506065CF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F2A98C-162B-EEE3-8B2A-67261F548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2ECB5-2CF9-BDA9-F326-DF5341162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2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8E9B-32F6-1168-EEE0-F885EA3C2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1708E-7BE2-1989-9032-085612CC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D6A68-8008-29E6-1A5A-CDF65A751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613FE8-5DCD-ACD5-5E98-AFCF00EA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6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52A700-EB29-82C1-F755-BA05B9144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168898-8EC6-B186-9323-A40AF5E19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8FF54-14E0-5740-6175-0DF233BB8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4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4DB01-9E5B-2D76-E175-D6EC44C11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CE3E5-7B39-1EF2-02F5-8864557D6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1AB79-844B-2233-26CD-818711C6D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718C1-AEF1-B5C3-F596-FB6CCA70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766A8-2B15-1F88-93C3-EAE35BCD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4A2B4-0CDD-8C24-59DE-DD1FB82E4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33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A8E75-4178-94F7-2050-3D3A0F997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C6A95-0BFC-8FB5-A936-961B71D690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3B138-D9A6-B28A-860D-470A862F9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80CCE-C29B-9A18-1537-CA846B29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7B816-A2DC-0D0E-1937-D6F34596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FC93B-33C3-EE4D-3913-35FBD2047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5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A65BBD-15E0-7118-3572-153CB34D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7669B-F2E1-D077-3A6F-53479519D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3127A-224E-1AD1-616F-10B8CA08F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B03F8F-AF66-4419-B2B8-BD623C6731D9}" type="datetimeFigureOut">
              <a:rPr lang="en-US" smtClean="0"/>
              <a:t>11/14/2024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1F062-1ABD-2913-F6DF-05550009E2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FB6FB-5188-DED4-B1A0-134FDD035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7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7" name="Rectangle 41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46370F4-467F-FB28-1948-9CB089F720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" b="2653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9" name="Rectangle 41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tx1"/>
              </a:gs>
              <a:gs pos="35000">
                <a:schemeClr val="tx1">
                  <a:alpha val="77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0E42D6-396D-2FB6-AA4A-52DB84E8C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900">
                <a:solidFill>
                  <a:schemeClr val="bg1"/>
                </a:solidFill>
              </a:rPr>
            </a:br>
            <a:r>
              <a:rPr lang="en-US" sz="2900">
                <a:solidFill>
                  <a:schemeClr val="bg1"/>
                </a:solidFill>
              </a:rPr>
              <a:t>Heart Disease Mortality</a:t>
            </a:r>
            <a:br>
              <a:rPr lang="en-US" sz="2900">
                <a:solidFill>
                  <a:schemeClr val="bg1"/>
                </a:solidFill>
              </a:rPr>
            </a:br>
            <a:br>
              <a:rPr lang="en-US" sz="2900">
                <a:solidFill>
                  <a:schemeClr val="bg1"/>
                </a:solidFill>
              </a:rPr>
            </a:br>
            <a:r>
              <a:rPr lang="en-US" sz="2900">
                <a:solidFill>
                  <a:schemeClr val="bg1"/>
                </a:solidFill>
              </a:rPr>
              <a:t>By: Chad Coggins, Evan Robinson, Jordan Johnson-Williams,  Maura Tobin, and Yolanda Williams  </a:t>
            </a:r>
          </a:p>
        </p:txBody>
      </p:sp>
    </p:spTree>
    <p:extLst>
      <p:ext uri="{BB962C8B-B14F-4D97-AF65-F5344CB8AC3E}">
        <p14:creationId xmlns:p14="http://schemas.microsoft.com/office/powerpoint/2010/main" val="242174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Rectangle 104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4F8BB-5DDF-9FD5-D192-751BFBB9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rgbClr val="FF0000"/>
                </a:solidFill>
              </a:rPr>
              <a:t>Conclusion:</a:t>
            </a:r>
          </a:p>
        </p:txBody>
      </p: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Content Placeholder 1034">
            <a:extLst>
              <a:ext uri="{FF2B5EF4-FFF2-40B4-BE49-F238E27FC236}">
                <a16:creationId xmlns:a16="http://schemas.microsoft.com/office/drawing/2014/main" id="{318583AB-3800-60D2-229F-89E5364FD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437473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Heart disease remains a leading cause of death across diverse populations in the United States, highlighting the  critical need  for targeted research and intervention. 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By understanding the risk factors-such as lifestyle, medical conditions, genetics, and disparities in healthcare access-we can address the needs of those most affected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Ethical considerations in data handling, inclusivity, and advocacy are essential to ensure that research drives positive change and equitable healthcare policies 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Through continued awareness, preventative measures, and policy improvements, we can work toward reducing heart disease mortality rates and promoting healthier, longer lives for all.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5,600+ Heart Failure Anatomy Stock Photos, Pictures &amp; Royalty-Free ...">
            <a:extLst>
              <a:ext uri="{FF2B5EF4-FFF2-40B4-BE49-F238E27FC236}">
                <a16:creationId xmlns:a16="http://schemas.microsoft.com/office/drawing/2014/main" id="{EC52A38A-8F77-EAB3-C125-2EDA1956A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204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823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98104"/>
            <a:ext cx="4288094" cy="428809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human heart with blood and blood vessels&#10;&#10;Description automatically generated">
            <a:extLst>
              <a:ext uri="{FF2B5EF4-FFF2-40B4-BE49-F238E27FC236}">
                <a16:creationId xmlns:a16="http://schemas.microsoft.com/office/drawing/2014/main" id="{4B5E212D-CBC7-96E4-4BBD-F31C4EA53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2869471" y="941355"/>
            <a:ext cx="2601592" cy="2601592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C4751043-2EE3-4222-9979-8E61D93DA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1848" y="2813300"/>
            <a:ext cx="3757487" cy="3757487"/>
            <a:chOff x="1881974" y="1174396"/>
            <a:chExt cx="5290997" cy="5290997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03FD8213-DB67-4E29-9615-984DB599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4EDB257-28CF-422F-AE6A-B99E3FE8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350" y="2762501"/>
            <a:ext cx="3744592" cy="374459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41B2F-DA8F-23D9-03C8-ECBB2AAA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1" y="3404608"/>
            <a:ext cx="3520789" cy="2666087"/>
          </a:xfrm>
        </p:spPr>
        <p:txBody>
          <a:bodyPr>
            <a:normAutofit/>
          </a:bodyPr>
          <a:lstStyle/>
          <a:p>
            <a:pPr algn="ctr"/>
            <a:br>
              <a:rPr lang="en-US">
                <a:solidFill>
                  <a:schemeClr val="bg1"/>
                </a:solidFill>
              </a:rPr>
            </a:b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Introduction </a:t>
            </a:r>
            <a:br>
              <a:rPr lang="en-US">
                <a:solidFill>
                  <a:schemeClr val="bg1"/>
                </a:solidFill>
              </a:rPr>
            </a:b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4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C4271D-0625-4DE2-946B-4AF4B870C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5"/>
            <a:ext cx="5374071" cy="5008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u="sng" dirty="0">
                <a:solidFill>
                  <a:srgbClr val="FF0000"/>
                </a:solidFill>
              </a:rPr>
              <a:t>Heart Disease Mortality in the United States</a:t>
            </a: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Leading Cause of Death: </a:t>
            </a:r>
            <a:r>
              <a:rPr lang="en-US" sz="1800" dirty="0">
                <a:solidFill>
                  <a:schemeClr val="bg1"/>
                </a:solidFill>
              </a:rPr>
              <a:t>Heart disease is the leading cause of death for men, women, and people of most racial ethnic groups in the United States</a:t>
            </a:r>
            <a:r>
              <a:rPr lang="en-US" sz="18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Impact: </a:t>
            </a:r>
            <a:r>
              <a:rPr lang="en-US" sz="1800" dirty="0">
                <a:solidFill>
                  <a:schemeClr val="bg1"/>
                </a:solidFill>
              </a:rPr>
              <a:t>Cardiovascular diseases- including coronary artery disease, heart attacks, heart failure, and arrhythmias- are responsible for one death every 33 seconds.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Affected Groups:  </a:t>
            </a:r>
            <a:r>
              <a:rPr lang="en-US" sz="1800" dirty="0">
                <a:solidFill>
                  <a:schemeClr val="bg1"/>
                </a:solidFill>
              </a:rPr>
              <a:t>Heart disease impacts individuals across all backgrounds, including Hispanic, Asian, Black, White, American Indian or Alaska Native, Native Hawaiian or Other Pacific Islander, and more than one race populations. 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190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4" name="Rectangle 4123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0" name="Rectangle 412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32" name="Group 4131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8" name="Oval 4137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9" name="Oval 4138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0" name="Oval 4139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41" name="Oval 4140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2" name="Oval 4141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43" name="Rectangle 4142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19" name="Group 4118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120" name="Straight Connector 4119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1" name="Straight Connector 4120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2" name="Straight Connector 4121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3" name="Straight Connector 4122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45EF2EE0-0A20-4798-71B8-C30287EC8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07" r="1" b="22656"/>
          <a:stretch/>
        </p:blipFill>
        <p:spPr bwMode="auto">
          <a:xfrm>
            <a:off x="626590" y="317578"/>
            <a:ext cx="10851111" cy="350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25" name="Group 4124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4126" name="Straight Connector 4125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7" name="Straight Connector 4126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8" name="Straight Connector 4127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9" name="Straight Connector 4128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31" name="Rectangle 4130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33" name="Group 4132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34" name="Straight Connector 4133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5" name="Straight Connector 4134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6" name="Straight Connector 4135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7" name="Straight Connector 4136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44" name="Title 1">
            <a:extLst>
              <a:ext uri="{FF2B5EF4-FFF2-40B4-BE49-F238E27FC236}">
                <a16:creationId xmlns:a16="http://schemas.microsoft.com/office/drawing/2014/main" id="{B040EDB0-343C-37B2-2881-4B99DF3A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Key Risk Factors</a:t>
            </a:r>
          </a:p>
        </p:txBody>
      </p:sp>
      <p:sp>
        <p:nvSpPr>
          <p:cNvPr id="4102" name="Content Placeholder 4101">
            <a:extLst>
              <a:ext uri="{FF2B5EF4-FFF2-40B4-BE49-F238E27FC236}">
                <a16:creationId xmlns:a16="http://schemas.microsoft.com/office/drawing/2014/main" id="{2549FF92-8A72-B1C8-CE09-C20CBDE9F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684906"/>
          </a:xfrm>
          <a:noFill/>
        </p:spPr>
        <p:txBody>
          <a:bodyPr anchor="t">
            <a:normAutofit fontScale="92500" lnSpcReduction="20000"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Lifestyle</a:t>
            </a:r>
            <a:r>
              <a:rPr lang="en-US" sz="1800" dirty="0">
                <a:solidFill>
                  <a:schemeClr val="bg1"/>
                </a:solidFill>
              </a:rPr>
              <a:t>: Unhealthy diet, smoking, lack of exercise, and excessive alcohol use increase heart disease risk.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Medical Conditions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  <a:r>
              <a:rPr lang="en-US" sz="1800" dirty="0">
                <a:solidFill>
                  <a:srgbClr val="FF0000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</a:rPr>
              <a:t>High blood pressure (Hypertension), high cholesterol, diabetes, overweight and obesity.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Genetics</a:t>
            </a:r>
            <a:r>
              <a:rPr lang="en-US" sz="1800" dirty="0">
                <a:solidFill>
                  <a:schemeClr val="bg1"/>
                </a:solidFill>
              </a:rPr>
              <a:t>: Family history  of cardiovascular diseases can elevate individual risk.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Healthcare Access</a:t>
            </a:r>
            <a:r>
              <a:rPr lang="en-US" sz="1800" dirty="0">
                <a:solidFill>
                  <a:schemeClr val="bg1"/>
                </a:solidFill>
              </a:rPr>
              <a:t>:  Disparities in healthcare access, especially between rural and urban areas can impact heart disease mortality rates.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911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7" name="Rectangle 208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1E8AC-2660-3244-3564-311E62BB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Dataset </a:t>
            </a:r>
          </a:p>
        </p:txBody>
      </p:sp>
      <p:pic>
        <p:nvPicPr>
          <p:cNvPr id="2050" name="Picture 2" descr="A person holding a heart&#10;&#10;Description automatically generated">
            <a:extLst>
              <a:ext uri="{FF2B5EF4-FFF2-40B4-BE49-F238E27FC236}">
                <a16:creationId xmlns:a16="http://schemas.microsoft.com/office/drawing/2014/main" id="{04314D6E-DDD1-BBA6-7C0C-5ACB0D109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r="24491" b="-2"/>
          <a:stretch/>
        </p:blipFill>
        <p:spPr bwMode="auto">
          <a:xfrm>
            <a:off x="827088" y="1498600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9" name="Group 2088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E7B00-D11E-540A-BC80-3388C23AC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5" y="3146400"/>
            <a:ext cx="4857249" cy="3185648"/>
          </a:xfrm>
        </p:spPr>
        <p:txBody>
          <a:bodyPr>
            <a:normAutofit lnSpcReduction="10000"/>
          </a:bodyPr>
          <a:lstStyle/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Dataset: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Heart Disease Mortality Data Among US Adults 35+ by State/Territory and County (2019-2021).</a:t>
            </a:r>
          </a:p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Source</a:t>
            </a:r>
            <a:r>
              <a:rPr lang="en-US" sz="1500" b="1" dirty="0">
                <a:solidFill>
                  <a:schemeClr val="bg1">
                    <a:alpha val="80000"/>
                  </a:schemeClr>
                </a:solidFill>
              </a:rPr>
              <a:t>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U.S. Department of Health &amp; Human Services</a:t>
            </a:r>
            <a:r>
              <a:rPr lang="en-US" sz="1500" b="1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and National Vital Statistics System (NVSS)</a:t>
            </a:r>
          </a:p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Metadata: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Accessed via catalog.data.gov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0000">
                    <a:alpha val="80000"/>
                  </a:srgbClr>
                </a:solidFill>
              </a:rPr>
              <a:t>Dataset composition</a:t>
            </a:r>
            <a:endParaRPr lang="en-US" sz="2000" b="1" dirty="0">
              <a:solidFill>
                <a:schemeClr val="bg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Time Frame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: Data from 2019-2021,  presented as a 3 –year average,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Metrics: 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Age-standardized morality rates for  cardiovascular-disease  per 100,000 population.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Visualization: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Data visualized at state and county levels, with breakdowns by gender and  race/ethnicity.</a:t>
            </a:r>
          </a:p>
          <a:p>
            <a:endParaRPr lang="en-US" sz="15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5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574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6867A-3B6F-0DF7-AACC-781E2693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641752"/>
            <a:ext cx="4391024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Heart Disease by Ethnicity  for </a:t>
            </a:r>
            <a:r>
              <a:rPr lang="en-US" sz="2800" dirty="0">
                <a:solidFill>
                  <a:srgbClr val="FF0000"/>
                </a:solidFill>
              </a:rPr>
              <a:t>Adults</a:t>
            </a:r>
            <a:r>
              <a:rPr lang="en-US" sz="28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 Aged 35 and Older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EB7069-F202-6338-8707-0EE56E8D4B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250" r="22253" b="-2"/>
          <a:stretch/>
        </p:blipFill>
        <p:spPr>
          <a:xfrm>
            <a:off x="827088" y="1529418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F0AADDD-E903-11E8-159E-39C784716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Black Adults: Face a 22.3% higher risk of heart disease compared to other ethnic groups.</a:t>
            </a:r>
          </a:p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White Adults: Experience a 17.4% higher risk of heart disease.</a:t>
            </a:r>
          </a:p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More than one race Adults: Have the lowest recorded risk, at 7.4%.</a:t>
            </a:r>
          </a:p>
          <a:p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501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F3D45-7876-188C-53D3-9A60CAE7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7" y="4551036"/>
            <a:ext cx="4284420" cy="1687143"/>
          </a:xfrm>
        </p:spPr>
        <p:txBody>
          <a:bodyPr anchor="t">
            <a:normAutofit/>
          </a:bodyPr>
          <a:lstStyle/>
          <a:p>
            <a:r>
              <a:rPr lang="en-US" sz="4100" dirty="0">
                <a:solidFill>
                  <a:srgbClr val="FF0000"/>
                </a:solidFill>
              </a:rPr>
              <a:t>Race and Ethnicity Across U.S.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5265B8-AE92-61F5-46C6-DA1D116E3F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53" r="-2" b="-2"/>
          <a:stretch/>
        </p:blipFill>
        <p:spPr bwMode="auto">
          <a:xfrm>
            <a:off x="1155556" y="637762"/>
            <a:ext cx="9889765" cy="357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454411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50E8C8-CE8B-6598-A876-ACB42A4B4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4750698"/>
            <a:ext cx="4310672" cy="1463834"/>
          </a:xfrm>
        </p:spPr>
        <p:txBody>
          <a:bodyPr>
            <a:normAutofit/>
          </a:bodyPr>
          <a:lstStyle/>
          <a:p>
            <a:r>
              <a:rPr lang="en-US" sz="1600" dirty="0"/>
              <a:t>This bar chart illustrates the heart disease mortality among different race and ethnicity groups across the United States.</a:t>
            </a:r>
          </a:p>
        </p:txBody>
      </p:sp>
    </p:spTree>
    <p:extLst>
      <p:ext uri="{BB962C8B-B14F-4D97-AF65-F5344CB8AC3E}">
        <p14:creationId xmlns:p14="http://schemas.microsoft.com/office/powerpoint/2010/main" val="3851489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6C2B-3F54-7B74-66BC-98AC68CAD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7839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</a:rPr>
              <a:t>Overall: </a:t>
            </a:r>
            <a:r>
              <a:rPr lang="en-US" sz="2400" dirty="0"/>
              <a:t>Heart</a:t>
            </a:r>
            <a:r>
              <a:rPr lang="en-US" sz="2000" dirty="0"/>
              <a:t> </a:t>
            </a:r>
            <a:r>
              <a:rPr lang="en-US" sz="2400" dirty="0"/>
              <a:t>Disease</a:t>
            </a:r>
            <a:r>
              <a:rPr lang="en-US" sz="2000" dirty="0"/>
              <a:t> </a:t>
            </a:r>
            <a:r>
              <a:rPr lang="en-US" sz="2400" dirty="0"/>
              <a:t>Death Rates, 2019-2020 for adults, ages 35+ by County.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45A1C-52A1-C3B4-81D7-4D95C0E2D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560" r="1" b="1548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968990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C0D5-E263-3108-1D84-78F8C57A9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1800" dirty="0"/>
              <a:t> </a:t>
            </a:r>
            <a:r>
              <a:rPr lang="en-US" sz="2700" dirty="0">
                <a:solidFill>
                  <a:srgbClr val="FF0000"/>
                </a:solidFill>
              </a:rPr>
              <a:t>Women: </a:t>
            </a:r>
            <a:r>
              <a:rPr lang="en-US" sz="2700" dirty="0"/>
              <a:t>Heart</a:t>
            </a:r>
            <a:r>
              <a:rPr lang="en-US" sz="2400" dirty="0"/>
              <a:t> Disease Death Rates, 2019-2020 for adults, ages 35+ by County. </a:t>
            </a:r>
            <a:br>
              <a:rPr lang="en-US" sz="1800" dirty="0"/>
            </a:br>
            <a:endParaRPr lang="en-US" sz="1800" dirty="0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4F03E175-705C-6920-A261-A3CC72D72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043" r="1" b="13716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845192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2510F-BE03-DD3C-9331-06753FF31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</a:rPr>
              <a:t>Men</a:t>
            </a:r>
            <a:r>
              <a:rPr lang="en-US" sz="2200" dirty="0"/>
              <a:t>: </a:t>
            </a:r>
            <a:r>
              <a:rPr lang="en-US" sz="2400" dirty="0"/>
              <a:t>Heart</a:t>
            </a:r>
            <a:r>
              <a:rPr lang="en-US" sz="2000" dirty="0"/>
              <a:t> </a:t>
            </a:r>
            <a:r>
              <a:rPr lang="en-US" sz="2400" dirty="0"/>
              <a:t>Disease Death Rates, 2019-2020 for adults, ages 35+ by County.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4FD5BF-CB93-9483-956B-441AF5286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3859" r="1" b="1518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724132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562</Words>
  <Application>Microsoft Office PowerPoint</Application>
  <PresentationFormat>Widescreen</PresentationFormat>
  <Paragraphs>46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Wingdings</vt:lpstr>
      <vt:lpstr>Office Theme</vt:lpstr>
      <vt:lpstr> Heart Disease Mortality  By: Chad Coggins, Evan Robinson, Jordan Johnson-Williams,  Maura Tobin, and Yolanda Williams  </vt:lpstr>
      <vt:lpstr>  Introduction  </vt:lpstr>
      <vt:lpstr>Key Risk Factors</vt:lpstr>
      <vt:lpstr>Dataset </vt:lpstr>
      <vt:lpstr>Heart Disease by Ethnicity  for Adults Aged 35 and Older</vt:lpstr>
      <vt:lpstr>Race and Ethnicity Across U.S. </vt:lpstr>
      <vt:lpstr>Overall: Heart Disease Death Rates, 2019-2020 for adults, ages 35+ by County. </vt:lpstr>
      <vt:lpstr> Women: Heart Disease Death Rates, 2019-2020 for adults, ages 35+ by County.  </vt:lpstr>
      <vt:lpstr>Men: Heart Disease Death Rates, 2019-2020 for adults, ages 35+ by County. 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Yolanda Williams</dc:creator>
  <cp:lastModifiedBy>Yolanda Williams</cp:lastModifiedBy>
  <cp:revision>1</cp:revision>
  <dcterms:created xsi:type="dcterms:W3CDTF">2024-11-12T20:30:03Z</dcterms:created>
  <dcterms:modified xsi:type="dcterms:W3CDTF">2024-11-14T23:11:51Z</dcterms:modified>
</cp:coreProperties>
</file>

<file path=docProps/thumbnail.jpeg>
</file>